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0C475F0-070E-481D-B111-0B6D3A71DD50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85D6448-BD3A-483A-A73A-60492847D75A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Andrés Aristizabal</a:t>
            </a:r>
            <a:br>
              <a:rPr lang="es-ES" dirty="0" smtClean="0"/>
            </a:br>
            <a:r>
              <a:rPr lang="es-ES" dirty="0" smtClean="0"/>
              <a:t>Juan Londoño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Refuerzo Bases de Datos.</a:t>
            </a:r>
            <a:endParaRPr lang="es-CO" dirty="0" smtClean="0"/>
          </a:p>
          <a:p>
            <a:r>
              <a:rPr lang="es-ES" dirty="0" smtClean="0"/>
              <a:t>11º2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3725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el modelo que interconexiones o RELACIONES y atreves de esa conexión relaciona los datos </a:t>
            </a:r>
          </a:p>
          <a:p>
            <a:pPr marL="0" indent="0">
              <a:buNone/>
            </a:pPr>
            <a:r>
              <a:rPr lang="es-ES" dirty="0" smtClean="0"/>
              <a:t> </a:t>
            </a:r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6696744" cy="2913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235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69051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586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MODELO RELACIONAL: Se   </a:t>
            </a:r>
            <a:r>
              <a:rPr lang="es-ES" dirty="0"/>
              <a:t>usa una colección de tablas para representar tanto los datos como las relaciones entre </a:t>
            </a:r>
            <a:r>
              <a:rPr lang="es-ES" dirty="0" smtClean="0"/>
              <a:t>ellos</a:t>
            </a:r>
            <a:r>
              <a:rPr lang="es-ES" dirty="0"/>
              <a:t>. Cada tabla contiene varias columnas, y cada columna tienen un nombre único</a:t>
            </a:r>
            <a:r>
              <a:rPr lang="es-ES" dirty="0" smtClean="0"/>
              <a:t>.</a:t>
            </a:r>
          </a:p>
          <a:p>
            <a:r>
              <a:rPr lang="es-ES" dirty="0"/>
              <a:t>MODELO DE </a:t>
            </a:r>
            <a:r>
              <a:rPr lang="es-ES" dirty="0" smtClean="0"/>
              <a:t>RED: Se </a:t>
            </a:r>
            <a:r>
              <a:rPr lang="es-ES" dirty="0"/>
              <a:t>representan por medio de colecciones de registros y las relaciones entre los datos se </a:t>
            </a:r>
            <a:r>
              <a:rPr lang="es-ES" dirty="0" smtClean="0"/>
              <a:t>representan </a:t>
            </a:r>
            <a:r>
              <a:rPr lang="es-ES" dirty="0"/>
              <a:t>por medio de enlaces que se pueden ver como  apuntadores. Los registros se </a:t>
            </a:r>
            <a:r>
              <a:rPr lang="es-ES" dirty="0" smtClean="0"/>
              <a:t>organizan </a:t>
            </a:r>
            <a:r>
              <a:rPr lang="es-ES" dirty="0"/>
              <a:t>como colecciones de grafos dirigido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51233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MODELO JERARQUICO: Es similar al modelo de redes, en el sentido en que los datos y relaciones entre los datos se </a:t>
            </a:r>
            <a:r>
              <a:rPr lang="es-ES" dirty="0" smtClean="0"/>
              <a:t>representan </a:t>
            </a:r>
            <a:r>
              <a:rPr lang="es-ES" dirty="0"/>
              <a:t>mediante registros y enlaces. La diferencia es que en lugar de organizarse como </a:t>
            </a:r>
            <a:r>
              <a:rPr lang="es-ES" dirty="0" smtClean="0"/>
              <a:t>grafos </a:t>
            </a:r>
            <a:r>
              <a:rPr lang="es-ES" dirty="0"/>
              <a:t>estos lo hacen como colecciones de árboles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69414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Modelos Lógicos basados registro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 utilizan para describir datos en los niveles conceptual y físico.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>Estos modelos utilizan registros e instancias para </a:t>
            </a:r>
            <a:r>
              <a:rPr lang="es-ES" dirty="0" smtClean="0"/>
              <a:t>representar </a:t>
            </a:r>
            <a:r>
              <a:rPr lang="es-ES" smtClean="0"/>
              <a:t>la realidad.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32500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45</TotalTime>
  <Words>165</Words>
  <Application>Microsoft Office PowerPoint</Application>
  <PresentationFormat>Presentación en pantalla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Chincheta</vt:lpstr>
      <vt:lpstr>Andrés Aristizabal Juan Londoño</vt:lpstr>
      <vt:lpstr>Modelo Relacional</vt:lpstr>
      <vt:lpstr>Ejemplo </vt:lpstr>
      <vt:lpstr>Modelos </vt:lpstr>
      <vt:lpstr>Modelos</vt:lpstr>
      <vt:lpstr>Modelos Lógicos basados registro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9</cp:revision>
  <dcterms:created xsi:type="dcterms:W3CDTF">2012-03-08T13:37:46Z</dcterms:created>
  <dcterms:modified xsi:type="dcterms:W3CDTF">2012-03-08T15:28:48Z</dcterms:modified>
</cp:coreProperties>
</file>